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1" r:id="rId5"/>
    <p:sldId id="260" r:id="rId6"/>
    <p:sldId id="259" r:id="rId7"/>
    <p:sldId id="258" r:id="rId8"/>
    <p:sldId id="257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869D-3941-4550-842C-011592010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D5AFE-A73B-434C-95CF-EB13DDA40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43DF-5E64-48B0-831A-0BF09BCA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4CB89-AA2C-4C9F-B425-0602635D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9D43C-EA14-4848-AD62-29A1C61AB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6B12-8205-4B63-91F2-809F0C2A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FDA9B-7238-4A48-AE13-26FE7D377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53710-51F2-425E-A308-1DD0B4F0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2199D-46B0-4A55-BBA5-40F176BF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2E6CE-ECBE-44B6-AC27-2FDB5588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34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DC781-EDA6-49EF-803E-3BA7EA5FE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BBCF3-C703-432B-9D9B-3F328A95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28EF1-C6F3-4E4C-8317-35351F1B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B751-525B-4323-95CF-912A7A00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FD7B9-A5FD-46C3-B45C-BA7889C8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59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5EA-A799-4F0A-A157-27F7391B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D489-BBAD-4C9A-837C-6B82FA33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53E58-9120-4973-8AAA-CE413828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55F8D-392E-4F4F-A5FB-F642021F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8343A-9FAE-48B4-AEFC-A04F9FD9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56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C9F3-25CB-405E-A571-56DB19C2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5BCA4-6C8E-4F9B-8371-2A7B0CD70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B30D-2E5F-464D-BDFD-075CC86B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25D1E-7BE2-47D1-8BD8-846A28C7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DC1C0-4FB4-4BD6-BCDD-3BB1D7B2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19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CE79E-1390-4423-B4FD-6EF80994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4EB2-E185-456A-AE1D-51A95B8B2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A9243-0573-40B1-B6B3-14DC8281D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BD1F9-A21D-4B7D-8AE7-3C02DDD2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73DD7-8CBE-4C46-AC52-59609ABB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290B5-8D93-416E-A513-4EB4A2DF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65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FBCF-513C-4070-9F20-4698B7EA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B1013-9251-4C71-9B19-C797BD09E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5E745-3519-4533-A10C-FFCF0CBB4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C8BDC-89C0-4372-BFCD-4BAE73F1A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3D5A8-C999-414D-9227-4C8CFDCA1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73CA6F-2E32-4D8F-A65E-0EAA71AA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209C7A-0E6F-4A9D-B478-9FD93F52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9764-DA89-4848-81AC-56EFBA62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5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2BEC-84DD-4A0E-A6AF-410A3780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AA386-8C86-4340-A4D7-8B780C26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FBCC2-5484-45FF-BF37-F853AE4E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D3AC9-A5D8-48BF-ABFE-961F32EF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068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148ECA-DFF6-480A-A93A-95B20557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1F31D-8F79-4104-9353-2804359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5CFF3-060E-4522-8BE5-146BE9ED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22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E7A7-8E8A-469C-90A6-CA023BCF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2B5B-669B-4A85-B501-1BC1677EA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1B5E5-0C43-4B9D-9A34-1A488C2B0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9C829-9C40-455F-832D-C689E0F9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4B79-BB6B-4D61-86CC-78163B28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91429-D202-4070-B87B-E6D56FBD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82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A9F0-D85C-4B6D-AFC5-13BD42FB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62631-5FAD-4A9F-AF7A-82EE7F9DF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DE440-63FE-4D0F-8EAD-A221C607C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A1A5-3434-4D07-B6C7-98E8A76C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1CED6-CC0F-45D2-822B-2F363747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1D0C5-845F-49B3-889C-C5B1D074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693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511F7-6C18-461E-8983-56859A90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6902-EB8A-4325-B93E-0E1A6AD1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B347-F804-46CC-9DED-36EF40784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4F983-9B41-47A2-8993-9A7968C7F17D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819F6-6920-4036-B1F4-765860F08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F41AC-FD07-4C84-B374-ED0A92405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5CD4B-7EDB-44F5-8393-0773096E21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58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5191-554B-4E8C-9CD7-5786DE3E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2591E-D7DB-4F87-93B1-C91AD653E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D1D1A-9ED2-4A53-A118-DB45373C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-1"/>
            <a:ext cx="12274163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C81CD4-3229-4735-803B-F0DA1DE784A5}"/>
              </a:ext>
            </a:extLst>
          </p:cNvPr>
          <p:cNvSpPr/>
          <p:nvPr/>
        </p:nvSpPr>
        <p:spPr>
          <a:xfrm>
            <a:off x="232610" y="212557"/>
            <a:ext cx="11726779" cy="643288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F6D653-40E0-4085-A976-96414D00B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" y="12314"/>
            <a:ext cx="12205253" cy="6865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D1361F-332F-4E70-B3F8-CFD1FD475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36" y="438944"/>
            <a:ext cx="2493646" cy="20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51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805930E-4943-4E72-B391-0B10C5CA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8A2E8-584D-4B31-B969-D311891F8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66" y="3767374"/>
            <a:ext cx="3175284" cy="26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1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5191-554B-4E8C-9CD7-5786DE3E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2591E-D7DB-4F87-93B1-C91AD653E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D1D1A-9ED2-4A53-A118-DB45373C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-1"/>
            <a:ext cx="12274163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C81CD4-3229-4735-803B-F0DA1DE784A5}"/>
              </a:ext>
            </a:extLst>
          </p:cNvPr>
          <p:cNvSpPr/>
          <p:nvPr/>
        </p:nvSpPr>
        <p:spPr>
          <a:xfrm>
            <a:off x="232610" y="212557"/>
            <a:ext cx="11726779" cy="643288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924CF-C156-4B50-B210-172E2B90B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" y="25081"/>
            <a:ext cx="12141641" cy="68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8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5191-554B-4E8C-9CD7-5786DE3E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2591E-D7DB-4F87-93B1-C91AD653E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D1D1A-9ED2-4A53-A118-DB45373C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-1"/>
            <a:ext cx="12274163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C81CD4-3229-4735-803B-F0DA1DE784A5}"/>
              </a:ext>
            </a:extLst>
          </p:cNvPr>
          <p:cNvSpPr/>
          <p:nvPr/>
        </p:nvSpPr>
        <p:spPr>
          <a:xfrm>
            <a:off x="232610" y="212557"/>
            <a:ext cx="11726779" cy="643288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43A9B8-409A-44AA-954D-96173D5EC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7004"/>
            <a:ext cx="12274162" cy="690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F7C95-154C-4241-B01A-49D498ED0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55" y="3962217"/>
            <a:ext cx="2591166" cy="25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0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5191-554B-4E8C-9CD7-5786DE3E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2591E-D7DB-4F87-93B1-C91AD653E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D1D1A-9ED2-4A53-A118-DB45373C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-1"/>
            <a:ext cx="12274163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C81CD4-3229-4735-803B-F0DA1DE784A5}"/>
              </a:ext>
            </a:extLst>
          </p:cNvPr>
          <p:cNvSpPr/>
          <p:nvPr/>
        </p:nvSpPr>
        <p:spPr>
          <a:xfrm>
            <a:off x="232610" y="212557"/>
            <a:ext cx="11726779" cy="643288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8017F-4747-4C53-B47F-B46879E51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0957"/>
            <a:ext cx="12274163" cy="690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4A6D1-3240-4E2E-9822-04B2B8EF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2" y="4287085"/>
            <a:ext cx="2125579" cy="21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4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5191-554B-4E8C-9CD7-5786DE3E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2591E-D7DB-4F87-93B1-C91AD653E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D1D1A-9ED2-4A53-A118-DB45373C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-1"/>
            <a:ext cx="12274163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C81CD4-3229-4735-803B-F0DA1DE784A5}"/>
              </a:ext>
            </a:extLst>
          </p:cNvPr>
          <p:cNvSpPr/>
          <p:nvPr/>
        </p:nvSpPr>
        <p:spPr>
          <a:xfrm>
            <a:off x="232610" y="212557"/>
            <a:ext cx="11726779" cy="643288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C4062-ADDF-4994-B12B-11FA6C339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0"/>
            <a:ext cx="12192000" cy="6857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88425-E8DC-479E-838B-1965A901C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62" y="4317522"/>
            <a:ext cx="3781676" cy="21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2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5191-554B-4E8C-9CD7-5786DE3E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2591E-D7DB-4F87-93B1-C91AD653E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D1D1A-9ED2-4A53-A118-DB45373C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-1"/>
            <a:ext cx="12274163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C81CD4-3229-4735-803B-F0DA1DE784A5}"/>
              </a:ext>
            </a:extLst>
          </p:cNvPr>
          <p:cNvSpPr/>
          <p:nvPr/>
        </p:nvSpPr>
        <p:spPr>
          <a:xfrm>
            <a:off x="232610" y="212557"/>
            <a:ext cx="11726779" cy="643288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E3E2F7-0A8A-4732-B48E-305FEBE38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" y="25080"/>
            <a:ext cx="12159917" cy="68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4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5191-554B-4E8C-9CD7-5786DE3E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2591E-D7DB-4F87-93B1-C91AD653E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C81CD4-3229-4735-803B-F0DA1DE784A5}"/>
              </a:ext>
            </a:extLst>
          </p:cNvPr>
          <p:cNvSpPr/>
          <p:nvPr/>
        </p:nvSpPr>
        <p:spPr>
          <a:xfrm>
            <a:off x="232610" y="212557"/>
            <a:ext cx="11726779" cy="643288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9CFFB0-4D36-4FA7-A01B-A2CAF38B6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6"/>
            <a:ext cx="12192000" cy="6878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DF3197-5870-4BC5-9932-7DDC85EBA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3" r="13418"/>
          <a:stretch/>
        </p:blipFill>
        <p:spPr>
          <a:xfrm>
            <a:off x="8653400" y="1307941"/>
            <a:ext cx="2999874" cy="2202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DE7B5-D7F3-4D23-AC3C-B3464E306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0" r="20336"/>
          <a:stretch/>
        </p:blipFill>
        <p:spPr>
          <a:xfrm>
            <a:off x="587642" y="3743476"/>
            <a:ext cx="303997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5191-554B-4E8C-9CD7-5786DE3E6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2591E-D7DB-4F87-93B1-C91AD653E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D1D1A-9ED2-4A53-A118-DB45373C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3" y="-1"/>
            <a:ext cx="12274163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C81CD4-3229-4735-803B-F0DA1DE784A5}"/>
              </a:ext>
            </a:extLst>
          </p:cNvPr>
          <p:cNvSpPr/>
          <p:nvPr/>
        </p:nvSpPr>
        <p:spPr>
          <a:xfrm>
            <a:off x="232610" y="212557"/>
            <a:ext cx="11726779" cy="643288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482FCF-5AB9-428C-840D-9D0BC3755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" y="25080"/>
            <a:ext cx="12080335" cy="67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9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78FF2D-CE1A-4CDA-9908-67871C4D7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7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Mateus Sartorio</dc:creator>
  <cp:lastModifiedBy>Mateus Sartorio</cp:lastModifiedBy>
  <cp:revision>7</cp:revision>
  <dcterms:created xsi:type="dcterms:W3CDTF">2021-11-18T01:44:26Z</dcterms:created>
  <dcterms:modified xsi:type="dcterms:W3CDTF">2021-11-18T19:19:22Z</dcterms:modified>
</cp:coreProperties>
</file>